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3"/>
  </p:notesMasterIdLst>
  <p:sldIdLst>
    <p:sldId id="311" r:id="rId2"/>
    <p:sldId id="263" r:id="rId3"/>
    <p:sldId id="336" r:id="rId4"/>
    <p:sldId id="273" r:id="rId5"/>
    <p:sldId id="312" r:id="rId6"/>
    <p:sldId id="313" r:id="rId7"/>
    <p:sldId id="316" r:id="rId8"/>
    <p:sldId id="340" r:id="rId9"/>
    <p:sldId id="292" r:id="rId10"/>
    <p:sldId id="294" r:id="rId11"/>
    <p:sldId id="310" r:id="rId12"/>
    <p:sldId id="338" r:id="rId13"/>
    <p:sldId id="314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7" r:id="rId22"/>
    <p:sldId id="328" r:id="rId23"/>
    <p:sldId id="339" r:id="rId24"/>
    <p:sldId id="330" r:id="rId25"/>
    <p:sldId id="331" r:id="rId26"/>
    <p:sldId id="332" r:id="rId27"/>
    <p:sldId id="333" r:id="rId28"/>
    <p:sldId id="334" r:id="rId29"/>
    <p:sldId id="335" r:id="rId30"/>
    <p:sldId id="337" r:id="rId31"/>
    <p:sldId id="326" r:id="rId32"/>
    <p:sldId id="290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356" r:id="rId48"/>
    <p:sldId id="358" r:id="rId49"/>
    <p:sldId id="359" r:id="rId50"/>
    <p:sldId id="381" r:id="rId51"/>
    <p:sldId id="360" r:id="rId52"/>
    <p:sldId id="361" r:id="rId53"/>
    <p:sldId id="362" r:id="rId54"/>
    <p:sldId id="363" r:id="rId55"/>
    <p:sldId id="365" r:id="rId56"/>
    <p:sldId id="366" r:id="rId57"/>
    <p:sldId id="367" r:id="rId58"/>
    <p:sldId id="368" r:id="rId59"/>
    <p:sldId id="369" r:id="rId60"/>
    <p:sldId id="370" r:id="rId61"/>
    <p:sldId id="371" r:id="rId62"/>
    <p:sldId id="372" r:id="rId63"/>
    <p:sldId id="373" r:id="rId64"/>
    <p:sldId id="376" r:id="rId65"/>
    <p:sldId id="377" r:id="rId66"/>
    <p:sldId id="378" r:id="rId67"/>
    <p:sldId id="379" r:id="rId68"/>
    <p:sldId id="383" r:id="rId69"/>
    <p:sldId id="375" r:id="rId70"/>
    <p:sldId id="374" r:id="rId71"/>
    <p:sldId id="384" r:id="rId72"/>
  </p:sldIdLst>
  <p:sldSz cx="4854575" cy="702151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77777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7" autoAdjust="0"/>
    <p:restoredTop sz="98485" autoAdjust="0"/>
  </p:normalViewPr>
  <p:slideViewPr>
    <p:cSldViewPr>
      <p:cViewPr>
        <p:scale>
          <a:sx n="100" d="100"/>
          <a:sy n="100" d="100"/>
        </p:scale>
        <p:origin x="-1710" y="-78"/>
      </p:cViewPr>
      <p:guideLst>
        <p:guide orient="horz" pos="2214"/>
        <p:guide pos="15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189" cy="497127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900" y="0"/>
            <a:ext cx="2946189" cy="497127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r">
              <a:defRPr sz="1200"/>
            </a:lvl1pPr>
          </a:lstStyle>
          <a:p>
            <a:pPr>
              <a:defRPr/>
            </a:pPr>
            <a:fld id="{02DBA88F-FC25-4FDF-B98A-F10FBBCEAC29}" type="datetimeFigureOut">
              <a:rPr lang="ru-RU"/>
              <a:pPr>
                <a:defRPr/>
              </a:pPr>
              <a:t>15.02.2017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12963" y="744538"/>
            <a:ext cx="257175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86" tIns="45743" rIns="91486" bIns="45743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552"/>
            <a:ext cx="5438140" cy="4466193"/>
          </a:xfrm>
          <a:prstGeom prst="rect">
            <a:avLst/>
          </a:prstGeom>
        </p:spPr>
        <p:txBody>
          <a:bodyPr vert="horz" lIns="91486" tIns="45743" rIns="91486" bIns="45743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7923"/>
            <a:ext cx="2946189" cy="497127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900" y="9427923"/>
            <a:ext cx="2946189" cy="497127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r">
              <a:defRPr sz="1200"/>
            </a:lvl1pPr>
          </a:lstStyle>
          <a:p>
            <a:pPr>
              <a:defRPr/>
            </a:pPr>
            <a:fld id="{F7909957-31B3-4107-B00E-13888D6248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38" y="2181225"/>
            <a:ext cx="4127500" cy="15049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8663" y="3978275"/>
            <a:ext cx="3397250" cy="17954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B320F-7D33-4901-BFB2-9DDF4F6A16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EDF28-B2AB-4408-B44B-BE497C6B3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459163" y="627063"/>
            <a:ext cx="1031875" cy="5614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63538" y="627063"/>
            <a:ext cx="2943225" cy="5614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02790-9588-4749-9D73-AD79BEF105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94857-76E1-4459-9BFF-3203422300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175" y="4511675"/>
            <a:ext cx="4125913" cy="13954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4175" y="2976563"/>
            <a:ext cx="4125913" cy="15351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74C3-A09C-44A5-A498-B5EC7B375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6353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0348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5B762-E5FB-4A72-9BE9-87B741B80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80988"/>
            <a:ext cx="4368800" cy="11699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2888" y="1571625"/>
            <a:ext cx="2144712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42888" y="2227263"/>
            <a:ext cx="2144712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465388" y="1571625"/>
            <a:ext cx="2146300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465388" y="2227263"/>
            <a:ext cx="2146300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9125A-EFEF-4163-942B-9D9860D8B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5E767-D2EA-439B-B33C-52F6E6B287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2F393-8430-4DE1-A3D3-E8C9BA52D1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79400"/>
            <a:ext cx="1597025" cy="1190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98650" y="279400"/>
            <a:ext cx="2713038" cy="5992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2888" y="1470025"/>
            <a:ext cx="1597025" cy="48021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2C10-2306-4007-BA93-65F6B80600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913" y="4914900"/>
            <a:ext cx="2913062" cy="581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50913" y="627063"/>
            <a:ext cx="2913062" cy="4213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0913" y="5495925"/>
            <a:ext cx="2913062" cy="8239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35C68-83FB-4C12-BCCF-A463E41C2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627063"/>
            <a:ext cx="4127500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заголовка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2028825"/>
            <a:ext cx="412750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35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58938" y="6394450"/>
            <a:ext cx="15367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750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fld id="{6A1D50C0-9EB8-4738-AFD0-29BF975A3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2pPr>
      <a:lvl3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3pPr>
      <a:lvl4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4pPr>
      <a:lvl5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5pPr>
      <a:lvl6pPr marL="4572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6pPr>
      <a:lvl7pPr marL="9144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7pPr>
      <a:lvl8pPr marL="13716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8pPr>
      <a:lvl9pPr marL="18288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9pPr>
    </p:titleStyle>
    <p:bodyStyle>
      <a:lvl1pPr marL="379413" indent="-379413" algn="l" defTabSz="1012825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3913" indent="-317500" algn="l" defTabSz="1012825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68413" indent="-255588" algn="l" defTabSz="1012825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74825" indent="-252413" algn="l" defTabSz="1012825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812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384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956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528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100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2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3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31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3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3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34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35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36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37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38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39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4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41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42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43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44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45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46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47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48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4" Type="http://schemas.openxmlformats.org/officeDocument/2006/relationships/image" Target="../media/image49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5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4" Type="http://schemas.openxmlformats.org/officeDocument/2006/relationships/image" Target="../media/image51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4" Type="http://schemas.openxmlformats.org/officeDocument/2006/relationships/image" Target="../media/image52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4" Type="http://schemas.openxmlformats.org/officeDocument/2006/relationships/image" Target="../media/image53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4" Type="http://schemas.openxmlformats.org/officeDocument/2006/relationships/image" Target="../media/image54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4.vml"/><Relationship Id="rId4" Type="http://schemas.openxmlformats.org/officeDocument/2006/relationships/image" Target="../media/image55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5.vml"/><Relationship Id="rId4" Type="http://schemas.openxmlformats.org/officeDocument/2006/relationships/image" Target="../media/image56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6.vml"/><Relationship Id="rId4" Type="http://schemas.openxmlformats.org/officeDocument/2006/relationships/image" Target="../media/image57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7.vml"/><Relationship Id="rId4" Type="http://schemas.openxmlformats.org/officeDocument/2006/relationships/image" Target="../media/image58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8.vml"/><Relationship Id="rId4" Type="http://schemas.openxmlformats.org/officeDocument/2006/relationships/image" Target="../media/image59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9.vml"/><Relationship Id="rId4" Type="http://schemas.openxmlformats.org/officeDocument/2006/relationships/image" Target="../media/image6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0.vml"/><Relationship Id="rId4" Type="http://schemas.openxmlformats.org/officeDocument/2006/relationships/image" Target="../media/image61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1.vml"/><Relationship Id="rId4" Type="http://schemas.openxmlformats.org/officeDocument/2006/relationships/image" Target="../media/image62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2.vml"/><Relationship Id="rId4" Type="http://schemas.openxmlformats.org/officeDocument/2006/relationships/image" Target="../media/image64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3.vml"/><Relationship Id="rId4" Type="http://schemas.openxmlformats.org/officeDocument/2006/relationships/image" Target="../media/image65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4.vml"/><Relationship Id="rId4" Type="http://schemas.openxmlformats.org/officeDocument/2006/relationships/image" Target="../media/image66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5.vml"/><Relationship Id="rId4" Type="http://schemas.openxmlformats.org/officeDocument/2006/relationships/image" Target="../media/image67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6.vml"/><Relationship Id="rId4" Type="http://schemas.openxmlformats.org/officeDocument/2006/relationships/image" Target="../media/image68.tif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7.vml"/><Relationship Id="rId4" Type="http://schemas.openxmlformats.org/officeDocument/2006/relationships/image" Target="../media/image69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8.vml"/><Relationship Id="rId4" Type="http://schemas.openxmlformats.org/officeDocument/2006/relationships/image" Target="../media/image70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9.vml"/><Relationship Id="rId4" Type="http://schemas.openxmlformats.org/officeDocument/2006/relationships/image" Target="../media/image7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.tif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75.png"/><Relationship Id="rId4" Type="http://schemas.openxmlformats.org/officeDocument/2006/relationships/oleObject" Target="../embeddings/_________Microsoft_Office_Word_97_-_200370.doc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Line 1026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8" name="Rectangle 1027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6" name="Object 1028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26" name="Документ" r:id="rId3" imgW="4262628" imgH="126492" progId="Word.Document.8">
              <p:embed/>
            </p:oleObj>
          </a:graphicData>
        </a:graphic>
      </p:graphicFrame>
      <p:sp>
        <p:nvSpPr>
          <p:cNvPr id="1029" name="Rectangle 1029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auto">
          <a:xfrm>
            <a:off x="2959100" y="533400"/>
            <a:ext cx="1625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</a:p>
          <a:p>
            <a:pPr defTabSz="1012825"/>
            <a:endParaRPr lang="ru-RU" altLang="ru-RU" sz="900" dirty="0" smtClean="0">
              <a:latin typeface="Arial" charset="0"/>
            </a:endParaRPr>
          </a:p>
        </p:txBody>
      </p:sp>
      <p:pic>
        <p:nvPicPr>
          <p:cNvPr id="8" name="Рисунок 7" descr="1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266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266" name="Документ" r:id="rId3" imgW="4262628" imgH="126492" progId="Word.Document.8">
              <p:embed/>
            </p:oleObj>
          </a:graphicData>
        </a:graphic>
      </p:graphicFrame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11_1_2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30000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2290" name="Object 0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290" name="Документ" r:id="rId3" imgW="4262628" imgH="126492" progId="Word.Document.8">
              <p:embed/>
            </p:oleObj>
          </a:graphicData>
        </a:graphic>
      </p:graphicFrame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11_2_3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68537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0961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7" name="Рисунок 6" descr="35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4338" name="Документ" r:id="rId3" imgW="4262628" imgH="126492" progId="Word.Document.8">
              <p:embed/>
            </p:oleObj>
          </a:graphicData>
        </a:graphic>
      </p:graphicFrame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14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386" name="Документ" r:id="rId3" imgW="4262628" imgH="126492" progId="Word.Document.8">
              <p:embed/>
            </p:oleObj>
          </a:graphicData>
        </a:graphic>
      </p:graphicFrame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38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410" name="Документ" r:id="rId3" imgW="4262628" imgH="126492" progId="Word.Document.8">
              <p:embed/>
            </p:oleObj>
          </a:graphicData>
        </a:graphic>
      </p:graphicFrame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17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746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18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2770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19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3794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20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4818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21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050" name="Документ" r:id="rId3" imgW="4262628" imgH="126492" progId="Word.Document.8">
              <p:embed/>
            </p:oleObj>
          </a:graphicData>
        </a:graphic>
      </p:graphicFrame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2</a:t>
            </a:r>
            <a:endParaRPr lang="ru-RU" altLang="ru-RU" sz="900">
              <a:latin typeface="Arial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2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5842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22_2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2225" name="Документ" r:id="rId3" imgW="4262628" imgH="126492" progId="Word.Document.8">
              <p:embed/>
            </p:oleObj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24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1201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7" name="Рисунок 6" descr="25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9937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26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9153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27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8129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7" name="Рисунок 6" descr="28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7105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29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6081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30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5057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31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4033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32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3009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7" name="Рисунок 6" descr="33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1985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33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6866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23_2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218" name="Документ" r:id="rId3" imgW="4262628" imgH="126492" progId="Word.Document.8">
              <p:embed/>
            </p:oleObj>
          </a:graphicData>
        </a:graphic>
      </p:graphicFrame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35_2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5538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37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6562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38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7586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39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8610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37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9634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7" name="Рисунок 6" descr="41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0658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42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1682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43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098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098" name="Документ" r:id="rId3" imgW="4262628" imgH="126492" progId="Word.Document.8">
              <p:embed/>
            </p:oleObj>
          </a:graphicData>
        </a:graphic>
      </p:graphicFrame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4</a:t>
            </a:r>
            <a:endParaRPr lang="ru-RU" altLang="ru-RU" sz="900">
              <a:latin typeface="Arial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4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2706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44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3730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7" name="Рисунок 6" descr="45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4754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46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5778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47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30000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6802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48_3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54000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7826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49_54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1443"/>
            <a:ext cx="4324286" cy="32386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40000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8850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10" name="Рисунок 9" descr="50_4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1443"/>
            <a:ext cx="4324286" cy="32386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40000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9874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47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1922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53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2946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49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10" name="Рисунок 9" descr="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122" name="Документ" r:id="rId3" imgW="4262628" imgH="126492" progId="Word.Document.8">
              <p:embed/>
            </p:oleObj>
          </a:graphicData>
        </a:graphic>
      </p:graphicFrame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5</a:t>
            </a:r>
            <a:endParaRPr lang="ru-RU" altLang="ru-RU" sz="900">
              <a:latin typeface="Arial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5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6498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54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3970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55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4994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56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6018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7" name="Рисунок 6" descr="57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7042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58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9090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7" name="Рисунок 6" descr="59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7047" y="1926580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0114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060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1138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7" name="Рисунок 6" descr="61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8305" name="Документ" r:id="rId3" imgW="4262628" imgH="126492" progId="Word.Document.8">
              <p:embed/>
            </p:oleObj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62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7281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63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146" name="Документ" r:id="rId3" imgW="4262628" imgH="126492" progId="Word.Document.8">
              <p:embed/>
            </p:oleObj>
          </a:graphicData>
        </a:graphic>
      </p:graphicFrame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6</a:t>
            </a:r>
            <a:endParaRPr lang="ru-RU" altLang="ru-RU" sz="900">
              <a:latin typeface="Arial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6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6257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64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5233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65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4209" name="Document" r:id="rId3" imgW="4273218" imgH="127028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7" name="Рисунок 6" descr="66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3185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67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1378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68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2402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7" name="Рисунок 6" descr="69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3426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70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4450" name="Document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71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8546" name="Document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69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931343" y="198388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2931343" y="344438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00353" name="Object 4"/>
          <p:cNvGraphicFramePr>
            <a:graphicFrameLocks noChangeAspect="1"/>
          </p:cNvGraphicFramePr>
          <p:nvPr/>
        </p:nvGraphicFramePr>
        <p:xfrm>
          <a:off x="267047" y="990476"/>
          <a:ext cx="4415408" cy="216024"/>
        </p:xfrm>
        <a:graphic>
          <a:graphicData uri="http://schemas.openxmlformats.org/presentationml/2006/ole">
            <p:oleObj spid="_x0000_s100353" name="Document" r:id="rId3" imgW="4273218" imgH="174529" progId="Word.Document.8">
              <p:embed/>
            </p:oleObj>
          </a:graphicData>
        </a:graphic>
      </p:graphicFrame>
      <p:pic>
        <p:nvPicPr>
          <p:cNvPr id="6" name="Рисунок 5" descr="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275" y="1278508"/>
            <a:ext cx="3312024" cy="43365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170" name="Документ" r:id="rId3" imgW="4262628" imgH="126492" progId="Word.Document.8">
              <p:embed/>
            </p:oleObj>
          </a:graphicData>
        </a:graphic>
      </p:graphicFrame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7</a:t>
            </a:r>
            <a:endParaRPr lang="ru-RU" altLang="ru-RU" sz="900">
              <a:latin typeface="Arial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7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74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80000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67047" y="1566540"/>
          <a:ext cx="4351337" cy="288032"/>
        </p:xfrm>
        <a:graphic>
          <a:graphicData uri="http://schemas.openxmlformats.org/presentationml/2006/ole">
            <p:oleObj spid="_x0000_s99330" name="Document" r:id="rId4" imgW="4273218" imgH="247579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047" y="4734892"/>
            <a:ext cx="2016224" cy="39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Users\ASachkova\Desktop\Untitled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23" y="54372"/>
            <a:ext cx="4803552" cy="6793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8913" name="Документ" r:id="rId3" imgW="4262628" imgH="126492" progId="Word.Document.8">
              <p:embed/>
            </p:oleObj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9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42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242" name="Документ" r:id="rId3" imgW="4262628" imgH="126492" progId="Word.Document.8">
              <p:embed/>
            </p:oleObj>
          </a:graphicData>
        </a:graphic>
      </p:graphicFrame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14.02.2017 № 353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10" name="Рисунок 9" descr="10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53215"/>
            <a:ext cx="4324286" cy="33150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8000</TotalTime>
  <Words>1116</Words>
  <Application>Microsoft Office PowerPoint</Application>
  <PresentationFormat>Произвольный</PresentationFormat>
  <Paragraphs>349</Paragraphs>
  <Slides>71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71</vt:i4>
      </vt:variant>
    </vt:vector>
  </HeadingPairs>
  <TitlesOfParts>
    <vt:vector size="74" baseType="lpstr">
      <vt:lpstr>Оформление по умолчанию</vt:lpstr>
      <vt:lpstr>Документ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Сачкова Анастасия Николаевна</dc:creator>
  <cp:lastModifiedBy>omoskaleva</cp:lastModifiedBy>
  <cp:revision>587</cp:revision>
  <cp:lastPrinted>2012-08-27T09:07:18Z</cp:lastPrinted>
  <dcterms:created xsi:type="dcterms:W3CDTF">2008-01-10T06:36:37Z</dcterms:created>
  <dcterms:modified xsi:type="dcterms:W3CDTF">2017-02-15T02:40:50Z</dcterms:modified>
</cp:coreProperties>
</file>